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95"/>
    <p:restoredTop sz="96327"/>
  </p:normalViewPr>
  <p:slideViewPr>
    <p:cSldViewPr snapToGrid="0" snapToObjects="1">
      <p:cViewPr varScale="1">
        <p:scale>
          <a:sx n="338" d="100"/>
          <a:sy n="338" d="100"/>
        </p:scale>
        <p:origin x="17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C5D8B-DC52-9240-BE78-0E461EEDB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adxl345 accelerometer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1F44D-0E1E-524B-80B3-868CB68E91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Thomas Aziz</a:t>
            </a:r>
          </a:p>
          <a:p>
            <a:r>
              <a:rPr lang="en-US" dirty="0"/>
              <a:t>CENG317 Fall 2019</a:t>
            </a:r>
          </a:p>
          <a:p>
            <a:r>
              <a:rPr lang="en-US" dirty="0"/>
              <a:t>Smartwatch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152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7BEF-DA0A-4648-B67B-EBCDE611D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82C09-3DF5-4041-A737-9B1EC49DB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7052608" cy="341481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ADXL345 is a low-power, 3-axis accelerometer with both I2C and SPI interfaces. The sensor is soldered on to a custom-designed PCB that allows for plug-and-play operation with my chosen development platform – the Raspberry Pi 3. </a:t>
            </a:r>
          </a:p>
          <a:p>
            <a:r>
              <a:rPr lang="en-US" dirty="0"/>
              <a:t>Firmware was written to interface with the sensor, and the entire assembly is housed within a custom laser-cut acrylic enclosure.</a:t>
            </a:r>
          </a:p>
          <a:p>
            <a:r>
              <a:rPr lang="en-US" dirty="0"/>
              <a:t>This sensor will be integrated into a working </a:t>
            </a:r>
            <a:r>
              <a:rPr lang="en-US" dirty="0" err="1"/>
              <a:t>SmartWatch</a:t>
            </a:r>
            <a:r>
              <a:rPr lang="en-US" dirty="0"/>
              <a:t> device in Winter 2020.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DC615-3241-A846-9FAA-AEF6B1705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423" y="2502369"/>
            <a:ext cx="2915547" cy="218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20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FD82F-8FB5-1F49-A0CE-1B004B3E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306FD-5647-D84E-B116-554CFD633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total cost for this project, assuming no items are already owned, was $316.90. The Pi and the sensor makes up the majority of the cost – totaling up to $122.79 (~40% of total cost).</a:t>
            </a:r>
          </a:p>
          <a:p>
            <a:r>
              <a:rPr lang="en-US" dirty="0"/>
              <a:t>I owned most of the items required going into the project, so my total personal cost was only $61.55. </a:t>
            </a:r>
          </a:p>
        </p:txBody>
      </p:sp>
    </p:spTree>
    <p:extLst>
      <p:ext uri="{BB962C8B-B14F-4D97-AF65-F5344CB8AC3E}">
        <p14:creationId xmlns:p14="http://schemas.microsoft.com/office/powerpoint/2010/main" val="746598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EAC72-2D4E-0643-87B7-8E7FD5B3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EB1E4-9F55-5C41-B7F3-7CBA13097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512454" cy="35417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project was divided into a set of 14 weekly milestones</a:t>
            </a:r>
          </a:p>
          <a:p>
            <a:r>
              <a:rPr lang="en-US" dirty="0"/>
              <a:t>Most milestones were completed during our weekly 160 minute classes, with a few (namely PCB and soldering) requiring time commitments outside class</a:t>
            </a:r>
          </a:p>
          <a:p>
            <a:r>
              <a:rPr lang="en-US" dirty="0"/>
              <a:t>Estimated total time commitment: 14-17 hours</a:t>
            </a:r>
          </a:p>
          <a:p>
            <a:r>
              <a:rPr lang="en-US" dirty="0"/>
              <a:t>Project can be completed within one weekend assuming all items are owned or acquired prior to starting</a:t>
            </a: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65229C6-9029-F346-B943-20827D329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51"/>
          <a:stretch/>
        </p:blipFill>
        <p:spPr>
          <a:xfrm>
            <a:off x="7653867" y="3115630"/>
            <a:ext cx="3527653" cy="180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38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D8D5-A09E-D144-85D7-12DEDCC5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course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36EA5-383C-D74E-9C1A-1D2B3C1F7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CENG252 – Embedded Systems: Interfacing with a physical hardware sensor, setting up a development platform, maintaining a Git repository</a:t>
            </a:r>
          </a:p>
          <a:p>
            <a:r>
              <a:rPr lang="en-US" dirty="0"/>
              <a:t>CENG150 – Electronic Circuits: Designing and setting up physical circuits using breadboards and wires</a:t>
            </a:r>
          </a:p>
          <a:p>
            <a:r>
              <a:rPr lang="en-US" dirty="0"/>
              <a:t>CENG 256 – Internet Programming: Python familiarity for writing firmware code</a:t>
            </a:r>
          </a:p>
        </p:txBody>
      </p:sp>
    </p:spTree>
    <p:extLst>
      <p:ext uri="{BB962C8B-B14F-4D97-AF65-F5344CB8AC3E}">
        <p14:creationId xmlns:p14="http://schemas.microsoft.com/office/powerpoint/2010/main" val="1109240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30B3-4B8F-3C42-82A2-05E2646CC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Images</a:t>
            </a:r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669015FB-A69C-A645-BD6C-33B80E9A1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801093" y="1541448"/>
            <a:ext cx="3156008" cy="42672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11D81-51A4-B847-BFDE-877AD58FF7D3}"/>
              </a:ext>
            </a:extLst>
          </p:cNvPr>
          <p:cNvSpPr txBox="1"/>
          <p:nvPr/>
        </p:nvSpPr>
        <p:spPr>
          <a:xfrm>
            <a:off x="1550634" y="5478874"/>
            <a:ext cx="293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product within enclosure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0825992-6CC3-784D-BCA3-9BFF497639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54" r="56395" b="24345"/>
          <a:stretch/>
        </p:blipFill>
        <p:spPr>
          <a:xfrm>
            <a:off x="6320151" y="1189095"/>
            <a:ext cx="4558576" cy="4064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CFC012-594D-384A-B501-2809BD45F01E}"/>
              </a:ext>
            </a:extLst>
          </p:cNvPr>
          <p:cNvSpPr txBox="1"/>
          <p:nvPr/>
        </p:nvSpPr>
        <p:spPr>
          <a:xfrm>
            <a:off x="7165750" y="5478874"/>
            <a:ext cx="286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Sensor and Firmware Testing</a:t>
            </a:r>
          </a:p>
        </p:txBody>
      </p:sp>
    </p:spTree>
    <p:extLst>
      <p:ext uri="{BB962C8B-B14F-4D97-AF65-F5344CB8AC3E}">
        <p14:creationId xmlns:p14="http://schemas.microsoft.com/office/powerpoint/2010/main" val="5574893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94</TotalTime>
  <Words>275</Words>
  <Application>Microsoft Macintosh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Tw Cen MT</vt:lpstr>
      <vt:lpstr>Circuit</vt:lpstr>
      <vt:lpstr>adxl345 accelerometer</vt:lpstr>
      <vt:lpstr>Introduction</vt:lpstr>
      <vt:lpstr>Budget</vt:lpstr>
      <vt:lpstr>Schedule</vt:lpstr>
      <vt:lpstr>Previous course knowledge</vt:lpstr>
      <vt:lpstr>Project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adxl345 accelerometer</dc:title>
  <dc:creator>Thomas Aziz</dc:creator>
  <cp:lastModifiedBy>Thomas Aziz</cp:lastModifiedBy>
  <cp:revision>6</cp:revision>
  <dcterms:created xsi:type="dcterms:W3CDTF">2019-11-21T00:43:55Z</dcterms:created>
  <dcterms:modified xsi:type="dcterms:W3CDTF">2019-11-21T02:18:05Z</dcterms:modified>
</cp:coreProperties>
</file>